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ancis Pizzo" initials="FP" lastIdx="1" clrIdx="0">
    <p:extLst>
      <p:ext uri="{19B8F6BF-5375-455C-9EA6-DF929625EA0E}">
        <p15:presenceInfo xmlns:p15="http://schemas.microsoft.com/office/powerpoint/2012/main" userId="S-1-5-21-2120689171-872107728-638741381-4618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05T11:13:59.179" idx="1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ADC39-3ECF-42FC-9B07-38DD57EDA4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9FF7AF-C3E5-4E46-8E67-185707D5AE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6E65-E453-458E-9477-8F25CDAF9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E23B9-EB7D-4BF0-8627-DBB552FBF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D2295-4927-4954-8E09-0AD90C22F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179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51D2D-454B-4494-8B76-AD7C94079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E8B68C-9BF7-4440-B796-A866506C7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3A89B-4D80-4720-ABA8-80FD494A5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255F0-1BB3-4B1C-BFF3-71364F936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374BE-8222-4CCD-94A0-C2FA2BEB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82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47F01E-39A1-405D-9AFE-8B98968012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78185A-8202-41AA-B29D-BCED798486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3A670-36C0-4DDC-8DED-206EC0B4B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4C1BD-3DF4-433A-A903-3D1134B96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23350-894F-449A-90B0-FCFC49344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4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A6167-A0FA-4365-B15E-AB3841BAF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124D3-0285-4380-9740-870F2265A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4AA59-9036-49EC-8EF5-6C64D5B35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49C4B-5BA2-42CE-A726-575E0D21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C3E2-5A16-4CD9-BCCF-E87C4D82F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003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18602-CA3F-45B2-B883-4EE13C895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AE895-E531-48B1-8A9E-CCC5C713D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4DCDC-4948-44A9-8636-BFC3A44A1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DF889-A80D-44C8-8B93-28FB78259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76E00-3565-4C87-A7F5-FCB5C552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8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75711-CB93-4534-BE56-7576CA914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CBBC2-A4E3-4475-8C4B-0D28DFABC1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ED80E-29B7-412E-8A9E-B1B093FB2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9F6717-2531-45E0-8C57-5D56DF521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1454E-CF24-4B84-81F9-ADBB3AA3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B2D5B-4CA7-46D1-A714-DA00B67A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6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28D08-9483-41E0-9FD3-5EBDA72A5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2F69D2-3649-4267-B28F-BDC8051B5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104DA-FD79-4C00-9D38-A49EDDC06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103366-D0A4-457B-9017-D722B9453D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AC771E-0398-4DB2-B704-CC05C3D3A2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4422C1-4919-4A19-A3EF-C104F39D2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F4FEEF-F795-4E7D-A32A-865CE8FB2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B8D3FB-BD33-47DF-89AD-90FFD662E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227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FA2FE-6CE0-42C2-8717-822815014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F539DC-2F5D-4237-865E-7F47356C8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EDE78-8E0C-42CD-98F8-DF466F63F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FEF1BB-4202-45D6-8449-AC20E7D92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54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D01731-4A7D-4677-8EA0-2E1C816A3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E0EF44-79EE-45E4-A3E4-FD5C522F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D8E1E-AEBF-4572-ADAC-262254883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918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B3D8F-50B9-4A41-B4C3-F24600F59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F3870-E52E-4308-A7BC-9FAD72E1B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2A213D-F8E0-417C-993C-6159C24FBC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8D62F-A450-4F06-9D94-3B020C8E0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B4933-C740-49D8-9357-602A6C043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48FE70-4BD3-4845-9F4A-8FDC08103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33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60C6D-2E4B-4782-B4B0-33CCD45B0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FB8DDA-9246-4C8A-815B-D7433E4E98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F86CAD-4B86-4E20-9F5C-632810B7A5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C24BC-07B6-4A45-AF73-641094A2D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534F9-3DC6-4DB5-8A70-0E4D47C82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82D6A-A0E8-40F0-842E-CB6D53113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B142EE-A264-41ED-B197-E4683BBE5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3656A-A345-497B-A5B6-652B5AD6D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A63CC-4C23-408F-AFC6-3C5C5F1B13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17A3D-016D-4B55-93D9-829412CDEC05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D8E01-7754-493F-8E43-2E5206126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E29F3-2CA0-4C4F-BBE0-A7209CBE50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83166-0703-4CF8-BC5B-8BC620041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7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CC36-7CF8-4233-BDB6-A3466CB28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973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Day 4 – 11:30 </a:t>
            </a:r>
            <a:br>
              <a:rPr lang="en-US" dirty="0">
                <a:latin typeface="Comic Sans MS" panose="030F0702030302020204" pitchFamily="66" charset="0"/>
              </a:rPr>
            </a:br>
            <a:r>
              <a:rPr lang="en-US" dirty="0">
                <a:latin typeface="Comic Sans MS" panose="030F0702030302020204" pitchFamily="66" charset="0"/>
              </a:rPr>
              <a:t>Project Progress Report</a:t>
            </a:r>
            <a:br>
              <a:rPr lang="en-US" dirty="0">
                <a:latin typeface="Comic Sans MS" panose="030F0702030302020204" pitchFamily="66" charset="0"/>
              </a:rPr>
            </a:br>
            <a:r>
              <a:rPr lang="en-US" dirty="0">
                <a:latin typeface="Comic Sans MS" panose="030F0702030302020204" pitchFamily="66" charset="0"/>
              </a:rPr>
              <a:t>-</a:t>
            </a:r>
            <a:r>
              <a:rPr lang="en-US" dirty="0" err="1">
                <a:latin typeface="Comic Sans MS" panose="030F0702030302020204" pitchFamily="66" charset="0"/>
              </a:rPr>
              <a:t>Tympe</a:t>
            </a:r>
            <a:r>
              <a:rPr lang="en-US" dirty="0">
                <a:latin typeface="Comic Sans MS" panose="030F0702030302020204" pitchFamily="66" charset="0"/>
              </a:rPr>
              <a:t>-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AB5148-16FB-41F7-97DE-C802B7533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32543"/>
            <a:ext cx="9144000" cy="1655762"/>
          </a:xfrm>
        </p:spPr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Logan </a:t>
            </a:r>
            <a:r>
              <a:rPr lang="en-US" dirty="0" err="1">
                <a:latin typeface="Comic Sans MS" panose="030F0702030302020204" pitchFamily="66" charset="0"/>
              </a:rPr>
              <a:t>Schlick</a:t>
            </a:r>
            <a:r>
              <a:rPr lang="en-US" dirty="0">
                <a:latin typeface="Comic Sans MS" panose="030F0702030302020204" pitchFamily="66" charset="0"/>
              </a:rPr>
              <a:t>, Daniel Marin, Kyle Rimando, Sonny Pizzo, Shane </a:t>
            </a:r>
            <a:r>
              <a:rPr lang="en-US" dirty="0" err="1">
                <a:latin typeface="Comic Sans MS" panose="030F0702030302020204" pitchFamily="66" charset="0"/>
              </a:rPr>
              <a:t>Ghuste</a:t>
            </a:r>
            <a:r>
              <a:rPr lang="en-US" dirty="0">
                <a:latin typeface="Comic Sans MS" panose="030F0702030302020204" pitchFamily="66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C240ED-33D1-48E1-BAEE-623AE4B73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5666"/>
            <a:ext cx="2032334" cy="20323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65D5FB-7DAB-499E-A8C8-B04B6FB9B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704" y="3986464"/>
            <a:ext cx="2590591" cy="25905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BAF60A-8DD8-44B0-AA67-89A96A2B2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79" y="0"/>
            <a:ext cx="2032334" cy="20323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56165B-A31F-4AD3-99CD-EDC9FB2B3E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4828" y="3742574"/>
            <a:ext cx="2612355" cy="26123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3380AA-0B2A-40AF-81A5-5AA9F9876D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8919" y="325814"/>
            <a:ext cx="1793081" cy="17930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E629AF-9A78-45C6-9F40-57F7AA2197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77727" y="3922295"/>
            <a:ext cx="1369094" cy="16202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D6EA83-BF1D-48DE-BDB7-16E38BD9A8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92101" y="3726532"/>
            <a:ext cx="1800225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92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0E45C-A4CE-4877-8976-FEE4AB157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Front end progress…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2FE0C-C3E9-4228-99D9-B35C7CFE8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Finished the layout of all pages and completed look of game.</a:t>
            </a:r>
          </a:p>
          <a:p>
            <a:r>
              <a:rPr lang="en-US" dirty="0">
                <a:latin typeface="Comic Sans MS" panose="030F0702030302020204" pitchFamily="66" charset="0"/>
              </a:rPr>
              <a:t>Might play with it more but for now we are done.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FBF3844-9C4D-4735-9ADD-F69341BF1EEF}"/>
              </a:ext>
            </a:extLst>
          </p:cNvPr>
          <p:cNvSpPr txBox="1">
            <a:spLocks/>
          </p:cNvSpPr>
          <p:nvPr/>
        </p:nvSpPr>
        <p:spPr>
          <a:xfrm>
            <a:off x="421105" y="4764505"/>
            <a:ext cx="3926306" cy="1728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mic Sans MS" panose="030F0702030302020204" pitchFamily="66" charset="0"/>
              </a:rPr>
              <a:t>Front end designers: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Daniel Marin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Sonny Pizzo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8F2E95-7AD5-4F40-9E07-11FE0C506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684" y="3942347"/>
            <a:ext cx="2915653" cy="2915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FC5A5C-3F2D-42FF-90C8-F6F874F2B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6864" y="3023478"/>
            <a:ext cx="3311441" cy="33114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E5D923-7834-492B-B06A-D8AF3BBBC8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05" y="3023478"/>
            <a:ext cx="1427747" cy="14277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0534C2-10BF-4155-BB79-2B6278D2E0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471486" y="452522"/>
            <a:ext cx="1373103" cy="13731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DB58DA-73DD-4571-8191-928F9EEA60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3763" y="2950828"/>
            <a:ext cx="1380747" cy="17283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A9B50D9-0101-4F55-B67F-465AD11067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9421" y="2950828"/>
            <a:ext cx="1165735" cy="164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40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626EC-A4D5-4886-B17A-E5C74F96E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Back end progress…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1E94DA-7F26-4045-9F5E-83E6F67C795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283116" y="4780547"/>
            <a:ext cx="4070684" cy="13964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mic Sans MS" panose="030F0702030302020204" pitchFamily="66" charset="0"/>
              </a:rPr>
              <a:t>Back end designers: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Logan </a:t>
            </a:r>
            <a:r>
              <a:rPr lang="en-US" dirty="0" err="1">
                <a:latin typeface="Comic Sans MS" panose="030F0702030302020204" pitchFamily="66" charset="0"/>
              </a:rPr>
              <a:t>Schlick</a:t>
            </a:r>
            <a:r>
              <a:rPr lang="en-US" dirty="0">
                <a:latin typeface="Comic Sans MS" panose="030F0702030302020204" pitchFamily="66" charset="0"/>
              </a:rPr>
              <a:t> </a:t>
            </a:r>
          </a:p>
          <a:p>
            <a:pPr lvl="1"/>
            <a:r>
              <a:rPr lang="en-US" dirty="0">
                <a:latin typeface="Comic Sans MS" panose="030F0702030302020204" pitchFamily="66" charset="0"/>
              </a:rPr>
              <a:t>Kyle Rimando</a:t>
            </a:r>
            <a:br>
              <a:rPr lang="en-US" dirty="0">
                <a:latin typeface="Comic Sans MS" panose="030F0702030302020204" pitchFamily="66" charset="0"/>
              </a:rPr>
            </a:b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718CD6-4600-4CD6-8DCA-E6A0D701577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latin typeface="Comic Sans MS" panose="030F0702030302020204" pitchFamily="66" charset="0"/>
              </a:rPr>
              <a:t>Finished backend.</a:t>
            </a:r>
          </a:p>
          <a:p>
            <a:pPr algn="r"/>
            <a:r>
              <a:rPr lang="en-US" dirty="0">
                <a:latin typeface="Comic Sans MS" panose="030F0702030302020204" pitchFamily="66" charset="0"/>
              </a:rPr>
              <a:t>Linked everything to form a smooth running game.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51CD4E-53CB-42A4-9458-48EEE918A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32" y="1690688"/>
            <a:ext cx="1894898" cy="26830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FB7FE6-A9DB-4FCD-AFF4-57B02073C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713746" y="4001294"/>
            <a:ext cx="3513221" cy="27602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FF665F-BB3F-4D18-AA3A-DCBB356C0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6462"/>
            <a:ext cx="1905000" cy="190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0912F0-3736-4C9B-995E-7B4769799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4839" y="3508959"/>
            <a:ext cx="1800225" cy="25431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167EFD-ACA6-4E84-869A-2C37CA1091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469313" y="4548209"/>
            <a:ext cx="1359738" cy="19210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A62747-5D6C-4602-BE77-E15C93745B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8458" y="3002745"/>
            <a:ext cx="1256284" cy="177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93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50DDFC3-B97D-451F-A205-4D1ED7C5E0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3" t="39999" r="42031" b="3041"/>
          <a:stretch/>
        </p:blipFill>
        <p:spPr>
          <a:xfrm>
            <a:off x="0" y="0"/>
            <a:ext cx="5759116" cy="39421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5BD2F2-D2EA-4EDF-B3E3-E922BDA044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1" t="38597" r="38743" b="9941"/>
          <a:stretch/>
        </p:blipFill>
        <p:spPr>
          <a:xfrm>
            <a:off x="5759116" y="0"/>
            <a:ext cx="6432884" cy="394215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B7DD9DD-8EF2-487C-8A8A-27825FB75398}"/>
              </a:ext>
            </a:extLst>
          </p:cNvPr>
          <p:cNvSpPr/>
          <p:nvPr/>
        </p:nvSpPr>
        <p:spPr>
          <a:xfrm>
            <a:off x="1354845" y="4018093"/>
            <a:ext cx="30494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Start page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A0DE39-4FA8-480C-9CB3-B18CBCF5B508}"/>
              </a:ext>
            </a:extLst>
          </p:cNvPr>
          <p:cNvSpPr/>
          <p:nvPr/>
        </p:nvSpPr>
        <p:spPr>
          <a:xfrm>
            <a:off x="7291122" y="4018093"/>
            <a:ext cx="33688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Game page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CD6FE6-A1E9-42DB-A7AC-681559B6CC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678404"/>
            <a:ext cx="1578514" cy="11795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0B3C5E-EAEA-4E0F-A588-C06B3820F0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8514" y="5678404"/>
            <a:ext cx="1401708" cy="11663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7D733E-6A6B-4EA3-86C0-C4AA3F93AF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" t="4094" r="316" b="18947"/>
          <a:stretch/>
        </p:blipFill>
        <p:spPr>
          <a:xfrm>
            <a:off x="2980222" y="5678404"/>
            <a:ext cx="880231" cy="11663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B4FC50-2B19-4055-8BEF-76AB8EF19AB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105" t="11018" r="10001" b="138"/>
          <a:stretch/>
        </p:blipFill>
        <p:spPr>
          <a:xfrm>
            <a:off x="3860453" y="5678404"/>
            <a:ext cx="1747876" cy="116637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2C5A35D-2686-4BA0-AF91-138DB0D04E2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8329" y="5678404"/>
            <a:ext cx="1225608" cy="117004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8A85CDE-BF4A-4C0E-9BF6-BBFC87A0B8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33937" y="5674733"/>
            <a:ext cx="1560063" cy="118326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FE08B08-03E0-41CF-A0B2-49B0EB89E2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94000" y="5687952"/>
            <a:ext cx="1890478" cy="117004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FECF05E-08EC-416E-BBA6-A5B45F219F7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84478" y="5687952"/>
            <a:ext cx="1890478" cy="117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868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C7DA-E89A-4EE9-B0B1-BE4F48143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C68-289A-4ECD-8417-CAEA6A885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16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82</Words>
  <Application>Microsoft Office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Comic Sans MS</vt:lpstr>
      <vt:lpstr>Office Theme</vt:lpstr>
      <vt:lpstr>Day 4 – 11:30  Project Progress Report -Tympe-</vt:lpstr>
      <vt:lpstr>Front end progress…</vt:lpstr>
      <vt:lpstr>Back end progress…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 – 11:30  Project Progress Report -Tympe-</dc:title>
  <dc:creator>Francis Pizzo</dc:creator>
  <cp:lastModifiedBy>Francis Pizzo</cp:lastModifiedBy>
  <cp:revision>6</cp:revision>
  <dcterms:created xsi:type="dcterms:W3CDTF">2019-08-05T18:08:03Z</dcterms:created>
  <dcterms:modified xsi:type="dcterms:W3CDTF">2019-08-08T18:45:22Z</dcterms:modified>
</cp:coreProperties>
</file>

<file path=docProps/thumbnail.jpeg>
</file>